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92" r:id="rId2"/>
  </p:sldIdLst>
  <p:sldSz cx="9144000" cy="6858000" type="screen4x3"/>
  <p:notesSz cx="6888163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신동원" initials="신" lastIdx="1" clrIdx="0">
    <p:extLst>
      <p:ext uri="{19B8F6BF-5375-455C-9EA6-DF929625EA0E}">
        <p15:presenceInfo xmlns:p15="http://schemas.microsoft.com/office/powerpoint/2012/main" userId="신동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7070"/>
    <a:srgbClr val="525252"/>
    <a:srgbClr val="D6D6D6"/>
    <a:srgbClr val="A6A6A6"/>
    <a:srgbClr val="E1E1E1"/>
    <a:srgbClr val="7A7A7A"/>
    <a:srgbClr val="0000FF"/>
    <a:srgbClr val="BFBFBF"/>
    <a:srgbClr val="D9D9D9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E171933-4619-4E11-9A3F-F7608DF75F80}" styleName="보통 스타일 1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3187" autoAdjust="0"/>
    <p:restoredTop sz="95507" autoAdjust="0"/>
  </p:normalViewPr>
  <p:slideViewPr>
    <p:cSldViewPr snapToGrid="0">
      <p:cViewPr varScale="1">
        <p:scale>
          <a:sx n="105" d="100"/>
          <a:sy n="105" d="100"/>
        </p:scale>
        <p:origin x="2484" y="102"/>
      </p:cViewPr>
      <p:guideLst>
        <p:guide orient="horz" pos="2137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4870" cy="502834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1698" y="1"/>
            <a:ext cx="2984870" cy="502834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r">
              <a:defRPr sz="1300"/>
            </a:lvl1pPr>
          </a:lstStyle>
          <a:p>
            <a:fld id="{26388F27-EA91-44A1-895D-29968C20F4AD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89038" y="1252538"/>
            <a:ext cx="4510087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97" tIns="48299" rIns="96597" bIns="4829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817" y="4823034"/>
            <a:ext cx="5510530" cy="3946118"/>
          </a:xfrm>
          <a:prstGeom prst="rect">
            <a:avLst/>
          </a:prstGeom>
        </p:spPr>
        <p:txBody>
          <a:bodyPr vert="horz" lIns="96597" tIns="48299" rIns="96597" bIns="48299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4870" cy="502833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1698" y="9519055"/>
            <a:ext cx="2984870" cy="502833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r">
              <a:defRPr sz="1300"/>
            </a:lvl1pPr>
          </a:lstStyle>
          <a:p>
            <a:fld id="{950A534E-F885-43DC-BBA9-3B5B9293C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086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257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75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65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0274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9930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755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9573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47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144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27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8160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51416-7CB9-4A33-B4B0-03B7EFAFA8BB}" type="datetimeFigureOut">
              <a:rPr lang="ko-KR" altLang="en-US" smtClean="0"/>
              <a:t>2020-08-20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6164E-1CD0-44DE-A855-460ECF882D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689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>
            <a:extLst>
              <a:ext uri="{FF2B5EF4-FFF2-40B4-BE49-F238E27FC236}">
                <a16:creationId xmlns:a16="http://schemas.microsoft.com/office/drawing/2014/main" id="{E138F2C5-B7D9-40E6-91EA-C44CCE0F7014}"/>
              </a:ext>
            </a:extLst>
          </p:cNvPr>
          <p:cNvSpPr/>
          <p:nvPr/>
        </p:nvSpPr>
        <p:spPr>
          <a:xfrm>
            <a:off x="975751" y="1084261"/>
            <a:ext cx="2520000" cy="252000"/>
          </a:xfrm>
          <a:prstGeom prst="rect">
            <a:avLst/>
          </a:prstGeom>
          <a:solidFill>
            <a:srgbClr val="BFBFBF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53FEE89-E7E5-410B-A68A-E4C56A9EB566}"/>
              </a:ext>
            </a:extLst>
          </p:cNvPr>
          <p:cNvSpPr/>
          <p:nvPr/>
        </p:nvSpPr>
        <p:spPr>
          <a:xfrm>
            <a:off x="963429" y="3223260"/>
            <a:ext cx="2520000" cy="2520000"/>
          </a:xfrm>
          <a:prstGeom prst="rect">
            <a:avLst/>
          </a:prstGeom>
          <a:solidFill>
            <a:schemeClr val="bg1">
              <a:lumMod val="6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4C51D9AA-0E38-49D0-A9AA-5A3D0B52E25E}"/>
              </a:ext>
            </a:extLst>
          </p:cNvPr>
          <p:cNvSpPr/>
          <p:nvPr/>
        </p:nvSpPr>
        <p:spPr>
          <a:xfrm>
            <a:off x="1143429" y="3429000"/>
            <a:ext cx="2160000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4F45C8B-CA75-4CBF-B67E-69226A9B2DDB}"/>
              </a:ext>
            </a:extLst>
          </p:cNvPr>
          <p:cNvSpPr/>
          <p:nvPr/>
        </p:nvSpPr>
        <p:spPr>
          <a:xfrm>
            <a:off x="1589129" y="3429000"/>
            <a:ext cx="1260542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CD10495-1DCE-4E47-AE08-0264107B3322}"/>
              </a:ext>
            </a:extLst>
          </p:cNvPr>
          <p:cNvSpPr/>
          <p:nvPr/>
        </p:nvSpPr>
        <p:spPr>
          <a:xfrm>
            <a:off x="5240033" y="1078075"/>
            <a:ext cx="2520000" cy="288000"/>
          </a:xfrm>
          <a:prstGeom prst="rect">
            <a:avLst/>
          </a:prstGeom>
          <a:solidFill>
            <a:srgbClr val="BFBFBF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타원 83">
            <a:extLst>
              <a:ext uri="{FF2B5EF4-FFF2-40B4-BE49-F238E27FC236}">
                <a16:creationId xmlns:a16="http://schemas.microsoft.com/office/drawing/2014/main" id="{E724E9FD-F114-4E14-80EB-ABA40BE64B40}"/>
              </a:ext>
            </a:extLst>
          </p:cNvPr>
          <p:cNvSpPr/>
          <p:nvPr/>
        </p:nvSpPr>
        <p:spPr>
          <a:xfrm>
            <a:off x="2897700" y="4812533"/>
            <a:ext cx="360000" cy="36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원호 91">
            <a:extLst>
              <a:ext uri="{FF2B5EF4-FFF2-40B4-BE49-F238E27FC236}">
                <a16:creationId xmlns:a16="http://schemas.microsoft.com/office/drawing/2014/main" id="{131E9074-FFFE-4760-B689-4F5BFB1A083E}"/>
              </a:ext>
            </a:extLst>
          </p:cNvPr>
          <p:cNvSpPr/>
          <p:nvPr/>
        </p:nvSpPr>
        <p:spPr>
          <a:xfrm rot="5400000">
            <a:off x="1593181" y="-430022"/>
            <a:ext cx="3755099" cy="3538604"/>
          </a:xfrm>
          <a:prstGeom prst="arc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3" name="원호 92">
            <a:extLst>
              <a:ext uri="{FF2B5EF4-FFF2-40B4-BE49-F238E27FC236}">
                <a16:creationId xmlns:a16="http://schemas.microsoft.com/office/drawing/2014/main" id="{7237A103-5D05-4440-8EA3-36D8BEAE464B}"/>
              </a:ext>
            </a:extLst>
          </p:cNvPr>
          <p:cNvSpPr/>
          <p:nvPr/>
        </p:nvSpPr>
        <p:spPr>
          <a:xfrm rot="5400000">
            <a:off x="-1140318" y="-3159327"/>
            <a:ext cx="9164535" cy="8636166"/>
          </a:xfrm>
          <a:prstGeom prst="arc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6F16DE-DF25-4123-9C21-189DEADED965}"/>
              </a:ext>
            </a:extLst>
          </p:cNvPr>
          <p:cNvSpPr txBox="1"/>
          <p:nvPr/>
        </p:nvSpPr>
        <p:spPr>
          <a:xfrm>
            <a:off x="654031" y="524854"/>
            <a:ext cx="264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앞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FC20710-AA17-4609-81CE-B2CCD709568E}"/>
              </a:ext>
            </a:extLst>
          </p:cNvPr>
          <p:cNvSpPr txBox="1"/>
          <p:nvPr/>
        </p:nvSpPr>
        <p:spPr>
          <a:xfrm>
            <a:off x="4873800" y="524854"/>
            <a:ext cx="264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옆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5DD1BE0-F7FB-46D0-9A95-F0CC759C4C6E}"/>
              </a:ext>
            </a:extLst>
          </p:cNvPr>
          <p:cNvSpPr txBox="1"/>
          <p:nvPr/>
        </p:nvSpPr>
        <p:spPr>
          <a:xfrm>
            <a:off x="654031" y="2748853"/>
            <a:ext cx="264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위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D73581A-410C-4456-B50B-2E8130730A78}"/>
              </a:ext>
            </a:extLst>
          </p:cNvPr>
          <p:cNvSpPr txBox="1"/>
          <p:nvPr/>
        </p:nvSpPr>
        <p:spPr>
          <a:xfrm>
            <a:off x="2772888" y="5909281"/>
            <a:ext cx="1061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3</a:t>
            </a:r>
            <a:r>
              <a:rPr lang="en-US" altLang="ko-KR" sz="1200">
                <a:solidFill>
                  <a:srgbClr val="FF0000"/>
                </a:solidFill>
              </a:rPr>
              <a:t>0 </a:t>
            </a:r>
            <a:r>
              <a:rPr lang="en-US" altLang="ko-KR" sz="1200" dirty="0">
                <a:solidFill>
                  <a:srgbClr val="FF0000"/>
                </a:solidFill>
              </a:rPr>
              <a:t>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89" name="직선 연결선 88">
            <a:extLst>
              <a:ext uri="{FF2B5EF4-FFF2-40B4-BE49-F238E27FC236}">
                <a16:creationId xmlns:a16="http://schemas.microsoft.com/office/drawing/2014/main" id="{BA3B49A1-B815-4AD6-AF85-68E37A555A8A}"/>
              </a:ext>
            </a:extLst>
          </p:cNvPr>
          <p:cNvCxnSpPr>
            <a:cxnSpLocks/>
          </p:cNvCxnSpPr>
          <p:nvPr/>
        </p:nvCxnSpPr>
        <p:spPr>
          <a:xfrm flipV="1">
            <a:off x="1143429" y="5565249"/>
            <a:ext cx="0" cy="521226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연결선 89">
            <a:extLst>
              <a:ext uri="{FF2B5EF4-FFF2-40B4-BE49-F238E27FC236}">
                <a16:creationId xmlns:a16="http://schemas.microsoft.com/office/drawing/2014/main" id="{94225062-2299-49FC-B340-C717924BF8D8}"/>
              </a:ext>
            </a:extLst>
          </p:cNvPr>
          <p:cNvCxnSpPr>
            <a:cxnSpLocks/>
          </p:cNvCxnSpPr>
          <p:nvPr/>
        </p:nvCxnSpPr>
        <p:spPr>
          <a:xfrm flipV="1">
            <a:off x="1589129" y="5565249"/>
            <a:ext cx="0" cy="521226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직선 화살표 연결선 93">
            <a:extLst>
              <a:ext uri="{FF2B5EF4-FFF2-40B4-BE49-F238E27FC236}">
                <a16:creationId xmlns:a16="http://schemas.microsoft.com/office/drawing/2014/main" id="{0BC8403D-CED0-47CE-A5DC-F85F6CA2ADC6}"/>
              </a:ext>
            </a:extLst>
          </p:cNvPr>
          <p:cNvCxnSpPr/>
          <p:nvPr/>
        </p:nvCxnSpPr>
        <p:spPr>
          <a:xfrm rot="16200000">
            <a:off x="1019766" y="5812661"/>
            <a:ext cx="0" cy="2286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직선 화살표 연결선 96">
            <a:extLst>
              <a:ext uri="{FF2B5EF4-FFF2-40B4-BE49-F238E27FC236}">
                <a16:creationId xmlns:a16="http://schemas.microsoft.com/office/drawing/2014/main" id="{1A0A4A98-AAC4-4615-9CAE-EBF54314320D}"/>
              </a:ext>
            </a:extLst>
          </p:cNvPr>
          <p:cNvCxnSpPr>
            <a:cxnSpLocks/>
            <a:stCxn id="150" idx="1"/>
          </p:cNvCxnSpPr>
          <p:nvPr/>
        </p:nvCxnSpPr>
        <p:spPr>
          <a:xfrm flipH="1">
            <a:off x="1597187" y="5933240"/>
            <a:ext cx="27045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직선 연결선 97">
            <a:extLst>
              <a:ext uri="{FF2B5EF4-FFF2-40B4-BE49-F238E27FC236}">
                <a16:creationId xmlns:a16="http://schemas.microsoft.com/office/drawing/2014/main" id="{B7B9C017-744F-4F36-B6B3-236D9C78218D}"/>
              </a:ext>
            </a:extLst>
          </p:cNvPr>
          <p:cNvCxnSpPr>
            <a:cxnSpLocks/>
          </p:cNvCxnSpPr>
          <p:nvPr/>
        </p:nvCxnSpPr>
        <p:spPr>
          <a:xfrm flipV="1">
            <a:off x="2849671" y="5589000"/>
            <a:ext cx="0" cy="521226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연결선 98">
            <a:extLst>
              <a:ext uri="{FF2B5EF4-FFF2-40B4-BE49-F238E27FC236}">
                <a16:creationId xmlns:a16="http://schemas.microsoft.com/office/drawing/2014/main" id="{5087FD4A-B39C-4236-9CE2-95D8E968641F}"/>
              </a:ext>
            </a:extLst>
          </p:cNvPr>
          <p:cNvCxnSpPr>
            <a:cxnSpLocks/>
          </p:cNvCxnSpPr>
          <p:nvPr/>
        </p:nvCxnSpPr>
        <p:spPr>
          <a:xfrm flipV="1">
            <a:off x="3303429" y="5589000"/>
            <a:ext cx="0" cy="521226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직선 화살표 연결선 108">
            <a:extLst>
              <a:ext uri="{FF2B5EF4-FFF2-40B4-BE49-F238E27FC236}">
                <a16:creationId xmlns:a16="http://schemas.microsoft.com/office/drawing/2014/main" id="{75055757-15CE-4B2C-9FDB-B363A0FB4976}"/>
              </a:ext>
            </a:extLst>
          </p:cNvPr>
          <p:cNvCxnSpPr>
            <a:cxnSpLocks/>
            <a:stCxn id="150" idx="3"/>
          </p:cNvCxnSpPr>
          <p:nvPr/>
        </p:nvCxnSpPr>
        <p:spPr>
          <a:xfrm flipV="1">
            <a:off x="2569594" y="5926987"/>
            <a:ext cx="280077" cy="6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FC687ABB-ABE6-4989-824E-4BC25C272D0C}"/>
              </a:ext>
            </a:extLst>
          </p:cNvPr>
          <p:cNvCxnSpPr>
            <a:cxnSpLocks/>
          </p:cNvCxnSpPr>
          <p:nvPr/>
        </p:nvCxnSpPr>
        <p:spPr>
          <a:xfrm rot="16200000" flipV="1">
            <a:off x="3417757" y="5811696"/>
            <a:ext cx="0" cy="2286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D049B29C-B080-4A5F-94D3-3013CC505EB3}"/>
              </a:ext>
            </a:extLst>
          </p:cNvPr>
          <p:cNvSpPr txBox="1"/>
          <p:nvPr/>
        </p:nvSpPr>
        <p:spPr>
          <a:xfrm>
            <a:off x="1059831" y="5892716"/>
            <a:ext cx="1061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3</a:t>
            </a:r>
            <a:r>
              <a:rPr lang="en-US" altLang="ko-KR" sz="1200">
                <a:solidFill>
                  <a:srgbClr val="FF0000"/>
                </a:solidFill>
              </a:rPr>
              <a:t>0 </a:t>
            </a:r>
            <a:r>
              <a:rPr lang="en-US" altLang="ko-KR" sz="1200" dirty="0">
                <a:solidFill>
                  <a:srgbClr val="FF0000"/>
                </a:solidFill>
              </a:rPr>
              <a:t>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115" name="직선 연결선 114">
            <a:extLst>
              <a:ext uri="{FF2B5EF4-FFF2-40B4-BE49-F238E27FC236}">
                <a16:creationId xmlns:a16="http://schemas.microsoft.com/office/drawing/2014/main" id="{81535DCD-59F8-4685-9EDD-BC2167286A48}"/>
              </a:ext>
            </a:extLst>
          </p:cNvPr>
          <p:cNvCxnSpPr>
            <a:cxnSpLocks/>
          </p:cNvCxnSpPr>
          <p:nvPr/>
        </p:nvCxnSpPr>
        <p:spPr>
          <a:xfrm flipV="1">
            <a:off x="963429" y="5763976"/>
            <a:ext cx="0" cy="840915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직선 연결선 115">
            <a:extLst>
              <a:ext uri="{FF2B5EF4-FFF2-40B4-BE49-F238E27FC236}">
                <a16:creationId xmlns:a16="http://schemas.microsoft.com/office/drawing/2014/main" id="{D58ADA32-A987-477F-9124-F0F6D26F4051}"/>
              </a:ext>
            </a:extLst>
          </p:cNvPr>
          <p:cNvCxnSpPr>
            <a:cxnSpLocks/>
          </p:cNvCxnSpPr>
          <p:nvPr/>
        </p:nvCxnSpPr>
        <p:spPr>
          <a:xfrm flipV="1">
            <a:off x="3485808" y="5753619"/>
            <a:ext cx="0" cy="840915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B8D2A518-9A8B-404A-BBF9-A9B6DB1190DB}"/>
              </a:ext>
            </a:extLst>
          </p:cNvPr>
          <p:cNvCxnSpPr/>
          <p:nvPr/>
        </p:nvCxnSpPr>
        <p:spPr>
          <a:xfrm>
            <a:off x="963429" y="6528691"/>
            <a:ext cx="25200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E33D7E96-25EB-4C08-B276-5BD9571994CA}"/>
              </a:ext>
            </a:extLst>
          </p:cNvPr>
          <p:cNvSpPr txBox="1"/>
          <p:nvPr/>
        </p:nvSpPr>
        <p:spPr>
          <a:xfrm>
            <a:off x="1867638" y="6390191"/>
            <a:ext cx="701956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150 </a:t>
            </a:r>
            <a:r>
              <a:rPr lang="en-US" altLang="ko-KR" sz="1200" dirty="0">
                <a:solidFill>
                  <a:srgbClr val="FF0000"/>
                </a:solidFill>
              </a:rPr>
              <a:t>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158F469-C8F9-44DE-B06F-0597234A04C6}"/>
              </a:ext>
            </a:extLst>
          </p:cNvPr>
          <p:cNvSpPr txBox="1"/>
          <p:nvPr/>
        </p:nvSpPr>
        <p:spPr>
          <a:xfrm>
            <a:off x="1867638" y="5794740"/>
            <a:ext cx="701956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rgbClr val="FF0000"/>
                </a:solidFill>
              </a:rPr>
              <a:t>9</a:t>
            </a:r>
            <a:r>
              <a:rPr lang="en-US" altLang="ko-KR" sz="1200">
                <a:solidFill>
                  <a:srgbClr val="FF0000"/>
                </a:solidFill>
              </a:rPr>
              <a:t>0 </a:t>
            </a:r>
            <a:r>
              <a:rPr lang="en-US" altLang="ko-KR" sz="1200" dirty="0">
                <a:solidFill>
                  <a:srgbClr val="FF0000"/>
                </a:solidFill>
              </a:rPr>
              <a:t>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grpSp>
        <p:nvGrpSpPr>
          <p:cNvPr id="118" name="그룹 117">
            <a:extLst>
              <a:ext uri="{FF2B5EF4-FFF2-40B4-BE49-F238E27FC236}">
                <a16:creationId xmlns:a16="http://schemas.microsoft.com/office/drawing/2014/main" id="{03A63901-5320-45A0-BD7D-911E012DE739}"/>
              </a:ext>
            </a:extLst>
          </p:cNvPr>
          <p:cNvGrpSpPr/>
          <p:nvPr/>
        </p:nvGrpSpPr>
        <p:grpSpPr>
          <a:xfrm rot="5400000">
            <a:off x="-736453" y="4024240"/>
            <a:ext cx="2522379" cy="913571"/>
            <a:chOff x="963429" y="5753619"/>
            <a:chExt cx="2522379" cy="913571"/>
          </a:xfrm>
        </p:grpSpPr>
        <p:cxnSp>
          <p:nvCxnSpPr>
            <p:cNvPr id="126" name="직선 연결선 125">
              <a:extLst>
                <a:ext uri="{FF2B5EF4-FFF2-40B4-BE49-F238E27FC236}">
                  <a16:creationId xmlns:a16="http://schemas.microsoft.com/office/drawing/2014/main" id="{AEEEFF7A-90C2-44DE-BD99-9AB6123E11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429" y="5763976"/>
              <a:ext cx="0" cy="840915"/>
            </a:xfrm>
            <a:prstGeom prst="line">
              <a:avLst/>
            </a:prstGeom>
            <a:ln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직선 연결선 128">
              <a:extLst>
                <a:ext uri="{FF2B5EF4-FFF2-40B4-BE49-F238E27FC236}">
                  <a16:creationId xmlns:a16="http://schemas.microsoft.com/office/drawing/2014/main" id="{18861CBB-5BCC-47D2-86E6-3AFF52E679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5808" y="5753619"/>
              <a:ext cx="0" cy="840915"/>
            </a:xfrm>
            <a:prstGeom prst="line">
              <a:avLst/>
            </a:prstGeom>
            <a:ln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직선 화살표 연결선 129">
              <a:extLst>
                <a:ext uri="{FF2B5EF4-FFF2-40B4-BE49-F238E27FC236}">
                  <a16:creationId xmlns:a16="http://schemas.microsoft.com/office/drawing/2014/main" id="{27596747-DCCE-4B02-BBC9-9835744C34BD}"/>
                </a:ext>
              </a:extLst>
            </p:cNvPr>
            <p:cNvCxnSpPr/>
            <p:nvPr/>
          </p:nvCxnSpPr>
          <p:spPr>
            <a:xfrm>
              <a:off x="963429" y="6528691"/>
              <a:ext cx="2520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8FF3760-95D3-4EA5-8A18-64265751AF01}"/>
                </a:ext>
              </a:extLst>
            </p:cNvPr>
            <p:cNvSpPr txBox="1"/>
            <p:nvPr/>
          </p:nvSpPr>
          <p:spPr>
            <a:xfrm>
              <a:off x="1867638" y="6390191"/>
              <a:ext cx="701956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rgbClr val="FF0000"/>
                  </a:solidFill>
                </a:rPr>
                <a:t>140 mm</a:t>
              </a:r>
              <a:endParaRPr lang="ko-KR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922FA133-AB82-47C0-8541-32FB186E0609}"/>
              </a:ext>
            </a:extLst>
          </p:cNvPr>
          <p:cNvGrpSpPr/>
          <p:nvPr/>
        </p:nvGrpSpPr>
        <p:grpSpPr>
          <a:xfrm rot="16200000">
            <a:off x="-228839" y="4229723"/>
            <a:ext cx="2160000" cy="544977"/>
            <a:chOff x="1295829" y="5717649"/>
            <a:chExt cx="2160000" cy="544977"/>
          </a:xfrm>
        </p:grpSpPr>
        <p:cxnSp>
          <p:nvCxnSpPr>
            <p:cNvPr id="146" name="직선 연결선 145">
              <a:extLst>
                <a:ext uri="{FF2B5EF4-FFF2-40B4-BE49-F238E27FC236}">
                  <a16:creationId xmlns:a16="http://schemas.microsoft.com/office/drawing/2014/main" id="{6C8444B9-D3BA-46B9-838B-9A8078235C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95829" y="5717649"/>
              <a:ext cx="0" cy="521226"/>
            </a:xfrm>
            <a:prstGeom prst="line">
              <a:avLst/>
            </a:prstGeom>
            <a:ln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직선 연결선 146">
              <a:extLst>
                <a:ext uri="{FF2B5EF4-FFF2-40B4-BE49-F238E27FC236}">
                  <a16:creationId xmlns:a16="http://schemas.microsoft.com/office/drawing/2014/main" id="{CFA690AF-949C-4E17-BB03-3F3A277018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5829" y="5741400"/>
              <a:ext cx="0" cy="521226"/>
            </a:xfrm>
            <a:prstGeom prst="line">
              <a:avLst/>
            </a:prstGeom>
            <a:ln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8" name="직선 화살표 연결선 147">
            <a:extLst>
              <a:ext uri="{FF2B5EF4-FFF2-40B4-BE49-F238E27FC236}">
                <a16:creationId xmlns:a16="http://schemas.microsoft.com/office/drawing/2014/main" id="{98C5DD17-4DA8-4BF4-A0F8-BFBB07A9ED5A}"/>
              </a:ext>
            </a:extLst>
          </p:cNvPr>
          <p:cNvCxnSpPr>
            <a:cxnSpLocks/>
          </p:cNvCxnSpPr>
          <p:nvPr/>
        </p:nvCxnSpPr>
        <p:spPr>
          <a:xfrm>
            <a:off x="752930" y="3422212"/>
            <a:ext cx="0" cy="216678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2BE550C2-DB04-4F8B-B8B4-C7A9D527C402}"/>
              </a:ext>
            </a:extLst>
          </p:cNvPr>
          <p:cNvSpPr txBox="1"/>
          <p:nvPr/>
        </p:nvSpPr>
        <p:spPr>
          <a:xfrm rot="5400000">
            <a:off x="401952" y="4339948"/>
            <a:ext cx="701956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rgbClr val="FF0000"/>
                </a:solidFill>
              </a:rPr>
              <a:t>120 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151" name="직선 연결선 150">
            <a:extLst>
              <a:ext uri="{FF2B5EF4-FFF2-40B4-BE49-F238E27FC236}">
                <a16:creationId xmlns:a16="http://schemas.microsoft.com/office/drawing/2014/main" id="{9427660E-A29A-44AF-8D51-8A6F29280A4F}"/>
              </a:ext>
            </a:extLst>
          </p:cNvPr>
          <p:cNvCxnSpPr>
            <a:cxnSpLocks/>
          </p:cNvCxnSpPr>
          <p:nvPr/>
        </p:nvCxnSpPr>
        <p:spPr>
          <a:xfrm>
            <a:off x="140607" y="1356760"/>
            <a:ext cx="822822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직선 연결선 151">
            <a:extLst>
              <a:ext uri="{FF2B5EF4-FFF2-40B4-BE49-F238E27FC236}">
                <a16:creationId xmlns:a16="http://schemas.microsoft.com/office/drawing/2014/main" id="{19162A56-BB1A-4C94-A493-B4E2987B2B72}"/>
              </a:ext>
            </a:extLst>
          </p:cNvPr>
          <p:cNvCxnSpPr>
            <a:cxnSpLocks/>
          </p:cNvCxnSpPr>
          <p:nvPr/>
        </p:nvCxnSpPr>
        <p:spPr>
          <a:xfrm>
            <a:off x="130250" y="1056843"/>
            <a:ext cx="833179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DB4CE033-5984-4FD7-8AA8-997FFF09F9AB}"/>
              </a:ext>
            </a:extLst>
          </p:cNvPr>
          <p:cNvCxnSpPr/>
          <p:nvPr/>
        </p:nvCxnSpPr>
        <p:spPr>
          <a:xfrm>
            <a:off x="237561" y="1028519"/>
            <a:ext cx="0" cy="32824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직사각형 162">
            <a:extLst>
              <a:ext uri="{FF2B5EF4-FFF2-40B4-BE49-F238E27FC236}">
                <a16:creationId xmlns:a16="http://schemas.microsoft.com/office/drawing/2014/main" id="{3B0BBC4F-1B17-45A4-94B2-58CC5822904A}"/>
              </a:ext>
            </a:extLst>
          </p:cNvPr>
          <p:cNvSpPr/>
          <p:nvPr/>
        </p:nvSpPr>
        <p:spPr>
          <a:xfrm>
            <a:off x="6157442" y="4085884"/>
            <a:ext cx="252000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scene3d>
            <a:camera prst="isometricOffAxis2Left"/>
            <a:lightRig rig="twoPt" dir="t"/>
          </a:scene3d>
          <a:sp3d extrusionH="38100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69B6A1-7291-401C-BA01-D9080400BD47}"/>
              </a:ext>
            </a:extLst>
          </p:cNvPr>
          <p:cNvSpPr txBox="1"/>
          <p:nvPr/>
        </p:nvSpPr>
        <p:spPr>
          <a:xfrm>
            <a:off x="0" y="0"/>
            <a:ext cx="2647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※  </a:t>
            </a:r>
            <a:r>
              <a:rPr lang="en-US" altLang="ko-KR" b="1"/>
              <a:t>Sample </a:t>
            </a:r>
            <a:r>
              <a:rPr lang="ko-KR" altLang="en-US" b="1" dirty="0"/>
              <a:t>제작 도안</a:t>
            </a:r>
          </a:p>
        </p:txBody>
      </p:sp>
      <p:sp>
        <p:nvSpPr>
          <p:cNvPr id="119" name="타원 118">
            <a:extLst>
              <a:ext uri="{FF2B5EF4-FFF2-40B4-BE49-F238E27FC236}">
                <a16:creationId xmlns:a16="http://schemas.microsoft.com/office/drawing/2014/main" id="{5464CDC3-04C1-47F0-9EA8-49373B5A4267}"/>
              </a:ext>
            </a:extLst>
          </p:cNvPr>
          <p:cNvSpPr/>
          <p:nvPr/>
        </p:nvSpPr>
        <p:spPr>
          <a:xfrm>
            <a:off x="2897700" y="3809475"/>
            <a:ext cx="360000" cy="36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타원 119">
            <a:extLst>
              <a:ext uri="{FF2B5EF4-FFF2-40B4-BE49-F238E27FC236}">
                <a16:creationId xmlns:a16="http://schemas.microsoft.com/office/drawing/2014/main" id="{3BCD97B7-B197-43DF-B237-D45EB4500FCE}"/>
              </a:ext>
            </a:extLst>
          </p:cNvPr>
          <p:cNvSpPr/>
          <p:nvPr/>
        </p:nvSpPr>
        <p:spPr>
          <a:xfrm>
            <a:off x="1190394" y="4831068"/>
            <a:ext cx="360000" cy="36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타원 120">
            <a:extLst>
              <a:ext uri="{FF2B5EF4-FFF2-40B4-BE49-F238E27FC236}">
                <a16:creationId xmlns:a16="http://schemas.microsoft.com/office/drawing/2014/main" id="{580484D4-2AFB-48BA-9953-E4A05BEDBDEF}"/>
              </a:ext>
            </a:extLst>
          </p:cNvPr>
          <p:cNvSpPr/>
          <p:nvPr/>
        </p:nvSpPr>
        <p:spPr>
          <a:xfrm>
            <a:off x="1190221" y="3828010"/>
            <a:ext cx="360000" cy="360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48D2CED6-6EB3-4859-91AD-C467BEACCA27}"/>
              </a:ext>
            </a:extLst>
          </p:cNvPr>
          <p:cNvSpPr txBox="1"/>
          <p:nvPr/>
        </p:nvSpPr>
        <p:spPr>
          <a:xfrm>
            <a:off x="291607" y="1008305"/>
            <a:ext cx="5904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>
                <a:solidFill>
                  <a:srgbClr val="FF0000"/>
                </a:solidFill>
              </a:rPr>
              <a:t>2.9</a:t>
            </a:r>
            <a:r>
              <a:rPr lang="en-US" altLang="ko-KR" sz="800" b="1">
                <a:solidFill>
                  <a:srgbClr val="FF0000"/>
                </a:solidFill>
              </a:rPr>
              <a:t> </a:t>
            </a:r>
            <a:r>
              <a:rPr lang="en-US" altLang="ko-KR" sz="900" b="1" dirty="0">
                <a:solidFill>
                  <a:srgbClr val="FF0000"/>
                </a:solidFill>
              </a:rPr>
              <a:t>mm</a:t>
            </a:r>
            <a:endParaRPr lang="ko-KR" altLang="en-US" sz="800" b="1" dirty="0">
              <a:solidFill>
                <a:srgbClr val="FF0000"/>
              </a:solidFill>
            </a:endParaRPr>
          </a:p>
        </p:txBody>
      </p:sp>
      <p:sp>
        <p:nvSpPr>
          <p:cNvPr id="184" name="자유형: 도형 183">
            <a:extLst>
              <a:ext uri="{FF2B5EF4-FFF2-40B4-BE49-F238E27FC236}">
                <a16:creationId xmlns:a16="http://schemas.microsoft.com/office/drawing/2014/main" id="{05B488A5-5B5C-4FBA-A610-155CAAE014DF}"/>
              </a:ext>
            </a:extLst>
          </p:cNvPr>
          <p:cNvSpPr/>
          <p:nvPr/>
        </p:nvSpPr>
        <p:spPr>
          <a:xfrm>
            <a:off x="4778495" y="4963057"/>
            <a:ext cx="2520000" cy="252000"/>
          </a:xfrm>
          <a:custGeom>
            <a:avLst/>
            <a:gdLst>
              <a:gd name="connsiteX0" fmla="*/ 0 w 2520000"/>
              <a:gd name="connsiteY0" fmla="*/ 0 h 252000"/>
              <a:gd name="connsiteX1" fmla="*/ 180000 w 2520000"/>
              <a:gd name="connsiteY1" fmla="*/ 0 h 252000"/>
              <a:gd name="connsiteX2" fmla="*/ 180000 w 2520000"/>
              <a:gd name="connsiteY2" fmla="*/ 87764 h 252000"/>
              <a:gd name="connsiteX3" fmla="*/ 540000 w 2520000"/>
              <a:gd name="connsiteY3" fmla="*/ 87764 h 252000"/>
              <a:gd name="connsiteX4" fmla="*/ 540000 w 2520000"/>
              <a:gd name="connsiteY4" fmla="*/ 181560 h 252000"/>
              <a:gd name="connsiteX5" fmla="*/ 1980000 w 2520000"/>
              <a:gd name="connsiteY5" fmla="*/ 181560 h 252000"/>
              <a:gd name="connsiteX6" fmla="*/ 1980000 w 2520000"/>
              <a:gd name="connsiteY6" fmla="*/ 87764 h 252000"/>
              <a:gd name="connsiteX7" fmla="*/ 2340000 w 2520000"/>
              <a:gd name="connsiteY7" fmla="*/ 87764 h 252000"/>
              <a:gd name="connsiteX8" fmla="*/ 2340000 w 2520000"/>
              <a:gd name="connsiteY8" fmla="*/ 0 h 252000"/>
              <a:gd name="connsiteX9" fmla="*/ 2520000 w 2520000"/>
              <a:gd name="connsiteY9" fmla="*/ 0 h 252000"/>
              <a:gd name="connsiteX10" fmla="*/ 2520000 w 2520000"/>
              <a:gd name="connsiteY10" fmla="*/ 252000 h 252000"/>
              <a:gd name="connsiteX11" fmla="*/ 0 w 2520000"/>
              <a:gd name="connsiteY11" fmla="*/ 25200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0000" h="252000">
                <a:moveTo>
                  <a:pt x="0" y="0"/>
                </a:moveTo>
                <a:lnTo>
                  <a:pt x="180000" y="0"/>
                </a:lnTo>
                <a:lnTo>
                  <a:pt x="180000" y="87764"/>
                </a:lnTo>
                <a:lnTo>
                  <a:pt x="540000" y="87764"/>
                </a:lnTo>
                <a:lnTo>
                  <a:pt x="540000" y="181560"/>
                </a:lnTo>
                <a:lnTo>
                  <a:pt x="1980000" y="181560"/>
                </a:lnTo>
                <a:lnTo>
                  <a:pt x="1980000" y="87764"/>
                </a:lnTo>
                <a:lnTo>
                  <a:pt x="2340000" y="87764"/>
                </a:lnTo>
                <a:lnTo>
                  <a:pt x="2340000" y="0"/>
                </a:lnTo>
                <a:lnTo>
                  <a:pt x="2520000" y="0"/>
                </a:lnTo>
                <a:lnTo>
                  <a:pt x="2520000" y="252000"/>
                </a:lnTo>
                <a:lnTo>
                  <a:pt x="0" y="252000"/>
                </a:lnTo>
                <a:close/>
              </a:path>
            </a:pathLst>
          </a:custGeom>
          <a:solidFill>
            <a:srgbClr val="D6D6D6"/>
          </a:solidFill>
          <a:ln>
            <a:solidFill>
              <a:schemeClr val="bg1">
                <a:lumMod val="85000"/>
              </a:schemeClr>
            </a:solidFill>
          </a:ln>
          <a:scene3d>
            <a:camera prst="isometricOffAxis2Left"/>
            <a:lightRig rig="twoPt" dir="t"/>
          </a:scene3d>
          <a:sp3d prstMaterial="matte">
            <a:bevelB w="0" h="317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EE60DFB6-D6F3-430B-81A4-DBB1DBA398F2}"/>
              </a:ext>
            </a:extLst>
          </p:cNvPr>
          <p:cNvSpPr txBox="1"/>
          <p:nvPr/>
        </p:nvSpPr>
        <p:spPr>
          <a:xfrm rot="16200000">
            <a:off x="-431480" y="835192"/>
            <a:ext cx="1061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14 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479E982-1FA5-4B55-B837-05E842E48D8B}"/>
              </a:ext>
            </a:extLst>
          </p:cNvPr>
          <p:cNvSpPr/>
          <p:nvPr/>
        </p:nvSpPr>
        <p:spPr>
          <a:xfrm>
            <a:off x="4631135" y="5056656"/>
            <a:ext cx="252000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scene3d>
            <a:camera prst="isometricOffAxis2Left"/>
            <a:lightRig rig="twoPt" dir="t"/>
          </a:scene3d>
          <a:sp3d extrusionH="38100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5" name="직선 연결선 184">
            <a:extLst>
              <a:ext uri="{FF2B5EF4-FFF2-40B4-BE49-F238E27FC236}">
                <a16:creationId xmlns:a16="http://schemas.microsoft.com/office/drawing/2014/main" id="{9C39FEC4-E26E-4806-A809-A0B96560A2AC}"/>
              </a:ext>
            </a:extLst>
          </p:cNvPr>
          <p:cNvCxnSpPr>
            <a:cxnSpLocks/>
          </p:cNvCxnSpPr>
          <p:nvPr/>
        </p:nvCxnSpPr>
        <p:spPr>
          <a:xfrm flipH="1">
            <a:off x="6710319" y="4255676"/>
            <a:ext cx="1357314" cy="85894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타원 38">
            <a:extLst>
              <a:ext uri="{FF2B5EF4-FFF2-40B4-BE49-F238E27FC236}">
                <a16:creationId xmlns:a16="http://schemas.microsoft.com/office/drawing/2014/main" id="{669EBDA7-C7B9-43E9-B4FA-22C71A4142FA}"/>
              </a:ext>
            </a:extLst>
          </p:cNvPr>
          <p:cNvSpPr/>
          <p:nvPr/>
        </p:nvSpPr>
        <p:spPr>
          <a:xfrm>
            <a:off x="6168007" y="4088283"/>
            <a:ext cx="253081" cy="253081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isometricOffAxis2Top"/>
            <a:lightRig rig="threePt" dir="t"/>
          </a:scene3d>
          <a:sp3d>
            <a:bevelB w="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타원 189">
            <a:extLst>
              <a:ext uri="{FF2B5EF4-FFF2-40B4-BE49-F238E27FC236}">
                <a16:creationId xmlns:a16="http://schemas.microsoft.com/office/drawing/2014/main" id="{4D490AB2-82C5-42AA-952C-B6AE0A949DED}"/>
              </a:ext>
            </a:extLst>
          </p:cNvPr>
          <p:cNvSpPr/>
          <p:nvPr/>
        </p:nvSpPr>
        <p:spPr>
          <a:xfrm>
            <a:off x="5696741" y="4387977"/>
            <a:ext cx="253081" cy="253081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isometricOffAxis2Top"/>
            <a:lightRig rig="threePt" dir="t"/>
          </a:scene3d>
          <a:sp3d>
            <a:bevelB w="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타원 190">
            <a:extLst>
              <a:ext uri="{FF2B5EF4-FFF2-40B4-BE49-F238E27FC236}">
                <a16:creationId xmlns:a16="http://schemas.microsoft.com/office/drawing/2014/main" id="{9422E91C-38A6-4097-B554-80359E7E7174}"/>
              </a:ext>
            </a:extLst>
          </p:cNvPr>
          <p:cNvSpPr/>
          <p:nvPr/>
        </p:nvSpPr>
        <p:spPr>
          <a:xfrm>
            <a:off x="7729996" y="4379081"/>
            <a:ext cx="279515" cy="279515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isometricOffAxis2Top"/>
            <a:lightRig rig="threePt" dir="t"/>
          </a:scene3d>
          <a:sp3d>
            <a:bevelB w="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타원 191">
            <a:extLst>
              <a:ext uri="{FF2B5EF4-FFF2-40B4-BE49-F238E27FC236}">
                <a16:creationId xmlns:a16="http://schemas.microsoft.com/office/drawing/2014/main" id="{95DE0774-C11E-4461-B344-E175066E2805}"/>
              </a:ext>
            </a:extLst>
          </p:cNvPr>
          <p:cNvSpPr/>
          <p:nvPr/>
        </p:nvSpPr>
        <p:spPr>
          <a:xfrm>
            <a:off x="7237897" y="4678775"/>
            <a:ext cx="279515" cy="279515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isometricOffAxis2Top"/>
            <a:lightRig rig="threePt" dir="t"/>
          </a:scene3d>
          <a:sp3d>
            <a:bevelB w="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5" name="자유형: 도형 194">
            <a:extLst>
              <a:ext uri="{FF2B5EF4-FFF2-40B4-BE49-F238E27FC236}">
                <a16:creationId xmlns:a16="http://schemas.microsoft.com/office/drawing/2014/main" id="{95CF00D6-A0E3-48A6-BDA1-B4A6137D0018}"/>
              </a:ext>
            </a:extLst>
          </p:cNvPr>
          <p:cNvSpPr/>
          <p:nvPr/>
        </p:nvSpPr>
        <p:spPr>
          <a:xfrm>
            <a:off x="7042493" y="4387117"/>
            <a:ext cx="1289697" cy="693450"/>
          </a:xfrm>
          <a:custGeom>
            <a:avLst/>
            <a:gdLst>
              <a:gd name="connsiteX0" fmla="*/ 1090900 w 1289697"/>
              <a:gd name="connsiteY0" fmla="*/ 0 h 693450"/>
              <a:gd name="connsiteX1" fmla="*/ 1090900 w 1289697"/>
              <a:gd name="connsiteY1" fmla="*/ 15422 h 693450"/>
              <a:gd name="connsiteX2" fmla="*/ 1289697 w 1289697"/>
              <a:gd name="connsiteY2" fmla="*/ 15422 h 693450"/>
              <a:gd name="connsiteX3" fmla="*/ 223058 w 1289697"/>
              <a:gd name="connsiteY3" fmla="*/ 693450 h 693450"/>
              <a:gd name="connsiteX4" fmla="*/ 0 w 1289697"/>
              <a:gd name="connsiteY4" fmla="*/ 693450 h 69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9697" h="693450">
                <a:moveTo>
                  <a:pt x="1090900" y="0"/>
                </a:moveTo>
                <a:lnTo>
                  <a:pt x="1090900" y="15422"/>
                </a:lnTo>
                <a:lnTo>
                  <a:pt x="1289697" y="15422"/>
                </a:lnTo>
                <a:lnTo>
                  <a:pt x="223058" y="693450"/>
                </a:lnTo>
                <a:lnTo>
                  <a:pt x="0" y="693450"/>
                </a:lnTo>
                <a:close/>
              </a:path>
            </a:pathLst>
          </a:custGeom>
          <a:solidFill>
            <a:srgbClr val="707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15926203-5D93-464D-866E-5304F0E2147A}"/>
              </a:ext>
            </a:extLst>
          </p:cNvPr>
          <p:cNvCxnSpPr>
            <a:cxnSpLocks/>
          </p:cNvCxnSpPr>
          <p:nvPr/>
        </p:nvCxnSpPr>
        <p:spPr>
          <a:xfrm flipH="1">
            <a:off x="7033756" y="4234556"/>
            <a:ext cx="1357314" cy="85894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FEB8D9E5-7C5E-42B8-A57D-3AD1F000C151}"/>
              </a:ext>
            </a:extLst>
          </p:cNvPr>
          <p:cNvSpPr txBox="1"/>
          <p:nvPr/>
        </p:nvSpPr>
        <p:spPr>
          <a:xfrm>
            <a:off x="5111594" y="5985565"/>
            <a:ext cx="4079081" cy="703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/>
              <a:t>이전 샘플 제작 몰드 제작을 의뢰했던 </a:t>
            </a:r>
            <a:endParaRPr lang="en-US" altLang="ko-KR" sz="1400" dirty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‘</a:t>
            </a:r>
            <a:r>
              <a:rPr lang="ko-KR" altLang="en-US" sz="1400" dirty="0"/>
              <a:t>성진 아크릴</a:t>
            </a:r>
            <a:r>
              <a:rPr lang="en-US" altLang="ko-KR" sz="1400" dirty="0"/>
              <a:t>’ </a:t>
            </a:r>
            <a:r>
              <a:rPr lang="ko-KR" altLang="en-US" sz="1400" dirty="0"/>
              <a:t>에</a:t>
            </a:r>
            <a:r>
              <a:rPr lang="en-US" altLang="ko-KR" sz="1400" dirty="0"/>
              <a:t> </a:t>
            </a:r>
            <a:r>
              <a:rPr lang="ko-KR" altLang="en-US" sz="1400" dirty="0"/>
              <a:t>제작 의뢰를 맡길 예정입니다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cxnSp>
        <p:nvCxnSpPr>
          <p:cNvPr id="100" name="직선 연결선 99">
            <a:extLst>
              <a:ext uri="{FF2B5EF4-FFF2-40B4-BE49-F238E27FC236}">
                <a16:creationId xmlns:a16="http://schemas.microsoft.com/office/drawing/2014/main" id="{B7B9C017-744F-4F36-B6B3-236D9C78218D}"/>
              </a:ext>
            </a:extLst>
          </p:cNvPr>
          <p:cNvCxnSpPr>
            <a:cxnSpLocks/>
          </p:cNvCxnSpPr>
          <p:nvPr/>
        </p:nvCxnSpPr>
        <p:spPr>
          <a:xfrm flipV="1">
            <a:off x="3257700" y="973692"/>
            <a:ext cx="0" cy="3009292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직선 연결선 100">
            <a:extLst>
              <a:ext uri="{FF2B5EF4-FFF2-40B4-BE49-F238E27FC236}">
                <a16:creationId xmlns:a16="http://schemas.microsoft.com/office/drawing/2014/main" id="{5087FD4A-B39C-4236-9CE2-95D8E968641F}"/>
              </a:ext>
            </a:extLst>
          </p:cNvPr>
          <p:cNvCxnSpPr>
            <a:cxnSpLocks/>
          </p:cNvCxnSpPr>
          <p:nvPr/>
        </p:nvCxnSpPr>
        <p:spPr>
          <a:xfrm flipV="1">
            <a:off x="2897700" y="973692"/>
            <a:ext cx="0" cy="3009294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8D73581A-410C-4456-B50B-2E8130730A78}"/>
              </a:ext>
            </a:extLst>
          </p:cNvPr>
          <p:cNvSpPr txBox="1"/>
          <p:nvPr/>
        </p:nvSpPr>
        <p:spPr>
          <a:xfrm>
            <a:off x="2772888" y="2506006"/>
            <a:ext cx="1061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>
                <a:solidFill>
                  <a:srgbClr val="FF0000"/>
                </a:solidFill>
              </a:rPr>
              <a:t>19.5 </a:t>
            </a:r>
            <a:r>
              <a:rPr lang="en-US" altLang="ko-KR" sz="1200" dirty="0">
                <a:solidFill>
                  <a:srgbClr val="FF0000"/>
                </a:solidFill>
              </a:rPr>
              <a:t>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178" name="직선 연결선 177">
            <a:extLst>
              <a:ext uri="{FF2B5EF4-FFF2-40B4-BE49-F238E27FC236}">
                <a16:creationId xmlns:a16="http://schemas.microsoft.com/office/drawing/2014/main" id="{5087FD4A-B39C-4236-9CE2-95D8E968641F}"/>
              </a:ext>
            </a:extLst>
          </p:cNvPr>
          <p:cNvCxnSpPr>
            <a:cxnSpLocks/>
          </p:cNvCxnSpPr>
          <p:nvPr/>
        </p:nvCxnSpPr>
        <p:spPr>
          <a:xfrm flipV="1">
            <a:off x="2849671" y="973692"/>
            <a:ext cx="0" cy="3150353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직선 연결선 197">
            <a:extLst>
              <a:ext uri="{FF2B5EF4-FFF2-40B4-BE49-F238E27FC236}">
                <a16:creationId xmlns:a16="http://schemas.microsoft.com/office/drawing/2014/main" id="{B7B9C017-744F-4F36-B6B3-236D9C78218D}"/>
              </a:ext>
            </a:extLst>
          </p:cNvPr>
          <p:cNvCxnSpPr>
            <a:cxnSpLocks/>
          </p:cNvCxnSpPr>
          <p:nvPr/>
        </p:nvCxnSpPr>
        <p:spPr>
          <a:xfrm flipV="1">
            <a:off x="1550221" y="1000956"/>
            <a:ext cx="0" cy="3125311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직선 연결선 198">
            <a:extLst>
              <a:ext uri="{FF2B5EF4-FFF2-40B4-BE49-F238E27FC236}">
                <a16:creationId xmlns:a16="http://schemas.microsoft.com/office/drawing/2014/main" id="{5087FD4A-B39C-4236-9CE2-95D8E968641F}"/>
              </a:ext>
            </a:extLst>
          </p:cNvPr>
          <p:cNvCxnSpPr>
            <a:cxnSpLocks/>
          </p:cNvCxnSpPr>
          <p:nvPr/>
        </p:nvCxnSpPr>
        <p:spPr>
          <a:xfrm flipV="1">
            <a:off x="1142192" y="1116975"/>
            <a:ext cx="0" cy="3150353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직선 연결선 199">
            <a:extLst>
              <a:ext uri="{FF2B5EF4-FFF2-40B4-BE49-F238E27FC236}">
                <a16:creationId xmlns:a16="http://schemas.microsoft.com/office/drawing/2014/main" id="{5087FD4A-B39C-4236-9CE2-95D8E968641F}"/>
              </a:ext>
            </a:extLst>
          </p:cNvPr>
          <p:cNvCxnSpPr>
            <a:cxnSpLocks/>
          </p:cNvCxnSpPr>
          <p:nvPr/>
        </p:nvCxnSpPr>
        <p:spPr>
          <a:xfrm flipV="1">
            <a:off x="1190221" y="1000956"/>
            <a:ext cx="0" cy="3052559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자유형 201"/>
          <p:cNvSpPr/>
          <p:nvPr/>
        </p:nvSpPr>
        <p:spPr>
          <a:xfrm>
            <a:off x="966599" y="1092167"/>
            <a:ext cx="2520000" cy="252000"/>
          </a:xfrm>
          <a:custGeom>
            <a:avLst/>
            <a:gdLst>
              <a:gd name="connsiteX0" fmla="*/ 0 w 2520000"/>
              <a:gd name="connsiteY0" fmla="*/ 0 h 252000"/>
              <a:gd name="connsiteX1" fmla="*/ 176830 w 2520000"/>
              <a:gd name="connsiteY1" fmla="*/ 0 h 252000"/>
              <a:gd name="connsiteX2" fmla="*/ 176830 w 2520000"/>
              <a:gd name="connsiteY2" fmla="*/ 90000 h 252000"/>
              <a:gd name="connsiteX3" fmla="*/ 221584 w 2520000"/>
              <a:gd name="connsiteY3" fmla="*/ 90000 h 252000"/>
              <a:gd name="connsiteX4" fmla="*/ 221584 w 2520000"/>
              <a:gd name="connsiteY4" fmla="*/ 46800 h 252000"/>
              <a:gd name="connsiteX5" fmla="*/ 581584 w 2520000"/>
              <a:gd name="connsiteY5" fmla="*/ 46800 h 252000"/>
              <a:gd name="connsiteX6" fmla="*/ 581584 w 2520000"/>
              <a:gd name="connsiteY6" fmla="*/ 90000 h 252000"/>
              <a:gd name="connsiteX7" fmla="*/ 626830 w 2520000"/>
              <a:gd name="connsiteY7" fmla="*/ 90000 h 252000"/>
              <a:gd name="connsiteX8" fmla="*/ 626830 w 2520000"/>
              <a:gd name="connsiteY8" fmla="*/ 180000 h 252000"/>
              <a:gd name="connsiteX9" fmla="*/ 1886830 w 2520000"/>
              <a:gd name="connsiteY9" fmla="*/ 180000 h 252000"/>
              <a:gd name="connsiteX10" fmla="*/ 1886830 w 2520000"/>
              <a:gd name="connsiteY10" fmla="*/ 90000 h 252000"/>
              <a:gd name="connsiteX11" fmla="*/ 1931078 w 2520000"/>
              <a:gd name="connsiteY11" fmla="*/ 90000 h 252000"/>
              <a:gd name="connsiteX12" fmla="*/ 1931078 w 2520000"/>
              <a:gd name="connsiteY12" fmla="*/ 46800 h 252000"/>
              <a:gd name="connsiteX13" fmla="*/ 2291078 w 2520000"/>
              <a:gd name="connsiteY13" fmla="*/ 46800 h 252000"/>
              <a:gd name="connsiteX14" fmla="*/ 2291078 w 2520000"/>
              <a:gd name="connsiteY14" fmla="*/ 90000 h 252000"/>
              <a:gd name="connsiteX15" fmla="*/ 2336830 w 2520000"/>
              <a:gd name="connsiteY15" fmla="*/ 90000 h 252000"/>
              <a:gd name="connsiteX16" fmla="*/ 2336830 w 2520000"/>
              <a:gd name="connsiteY16" fmla="*/ 0 h 252000"/>
              <a:gd name="connsiteX17" fmla="*/ 2520000 w 2520000"/>
              <a:gd name="connsiteY17" fmla="*/ 0 h 252000"/>
              <a:gd name="connsiteX18" fmla="*/ 2520000 w 2520000"/>
              <a:gd name="connsiteY18" fmla="*/ 252000 h 252000"/>
              <a:gd name="connsiteX19" fmla="*/ 2291078 w 2520000"/>
              <a:gd name="connsiteY19" fmla="*/ 252000 h 252000"/>
              <a:gd name="connsiteX20" fmla="*/ 1931078 w 2520000"/>
              <a:gd name="connsiteY20" fmla="*/ 252000 h 252000"/>
              <a:gd name="connsiteX21" fmla="*/ 581584 w 2520000"/>
              <a:gd name="connsiteY21" fmla="*/ 252000 h 252000"/>
              <a:gd name="connsiteX22" fmla="*/ 221584 w 2520000"/>
              <a:gd name="connsiteY22" fmla="*/ 252000 h 252000"/>
              <a:gd name="connsiteX23" fmla="*/ 0 w 2520000"/>
              <a:gd name="connsiteY23" fmla="*/ 25200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520000" h="252000">
                <a:moveTo>
                  <a:pt x="0" y="0"/>
                </a:moveTo>
                <a:lnTo>
                  <a:pt x="176830" y="0"/>
                </a:lnTo>
                <a:lnTo>
                  <a:pt x="176830" y="90000"/>
                </a:lnTo>
                <a:lnTo>
                  <a:pt x="221584" y="90000"/>
                </a:lnTo>
                <a:lnTo>
                  <a:pt x="221584" y="46800"/>
                </a:lnTo>
                <a:lnTo>
                  <a:pt x="581584" y="46800"/>
                </a:lnTo>
                <a:lnTo>
                  <a:pt x="581584" y="90000"/>
                </a:lnTo>
                <a:lnTo>
                  <a:pt x="626830" y="90000"/>
                </a:lnTo>
                <a:lnTo>
                  <a:pt x="626830" y="180000"/>
                </a:lnTo>
                <a:lnTo>
                  <a:pt x="1886830" y="180000"/>
                </a:lnTo>
                <a:lnTo>
                  <a:pt x="1886830" y="90000"/>
                </a:lnTo>
                <a:lnTo>
                  <a:pt x="1931078" y="90000"/>
                </a:lnTo>
                <a:lnTo>
                  <a:pt x="1931078" y="46800"/>
                </a:lnTo>
                <a:lnTo>
                  <a:pt x="2291078" y="46800"/>
                </a:lnTo>
                <a:lnTo>
                  <a:pt x="2291078" y="90000"/>
                </a:lnTo>
                <a:lnTo>
                  <a:pt x="2336830" y="90000"/>
                </a:lnTo>
                <a:lnTo>
                  <a:pt x="2336830" y="0"/>
                </a:lnTo>
                <a:lnTo>
                  <a:pt x="2520000" y="0"/>
                </a:lnTo>
                <a:lnTo>
                  <a:pt x="2520000" y="252000"/>
                </a:lnTo>
                <a:lnTo>
                  <a:pt x="2291078" y="252000"/>
                </a:lnTo>
                <a:lnTo>
                  <a:pt x="1931078" y="252000"/>
                </a:lnTo>
                <a:lnTo>
                  <a:pt x="581584" y="252000"/>
                </a:lnTo>
                <a:lnTo>
                  <a:pt x="221584" y="252000"/>
                </a:lnTo>
                <a:lnTo>
                  <a:pt x="0" y="252000"/>
                </a:lnTo>
                <a:close/>
              </a:path>
            </a:pathLst>
          </a:cu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80B53E15-35D5-45B9-9630-F1243ED7B10A}"/>
              </a:ext>
            </a:extLst>
          </p:cNvPr>
          <p:cNvSpPr/>
          <p:nvPr/>
        </p:nvSpPr>
        <p:spPr>
          <a:xfrm>
            <a:off x="977741" y="1084112"/>
            <a:ext cx="2520000" cy="252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5" name="직선 연결선 134"/>
          <p:cNvCxnSpPr>
            <a:stCxn id="202" idx="3"/>
            <a:endCxn id="202" idx="6"/>
          </p:cNvCxnSpPr>
          <p:nvPr/>
        </p:nvCxnSpPr>
        <p:spPr>
          <a:xfrm>
            <a:off x="1188183" y="1182167"/>
            <a:ext cx="360000" cy="0"/>
          </a:xfrm>
          <a:prstGeom prst="line">
            <a:avLst/>
          </a:prstGeom>
          <a:ln w="127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직선 연결선 202"/>
          <p:cNvCxnSpPr/>
          <p:nvPr/>
        </p:nvCxnSpPr>
        <p:spPr>
          <a:xfrm>
            <a:off x="2897700" y="1184342"/>
            <a:ext cx="360000" cy="0"/>
          </a:xfrm>
          <a:prstGeom prst="line">
            <a:avLst/>
          </a:prstGeom>
          <a:ln w="127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직선 연결선 204"/>
          <p:cNvCxnSpPr>
            <a:endCxn id="211" idx="0"/>
          </p:cNvCxnSpPr>
          <p:nvPr/>
        </p:nvCxnSpPr>
        <p:spPr>
          <a:xfrm>
            <a:off x="782193" y="1111437"/>
            <a:ext cx="4995650" cy="20403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자유형 210"/>
          <p:cNvSpPr/>
          <p:nvPr/>
        </p:nvSpPr>
        <p:spPr>
          <a:xfrm>
            <a:off x="5240461" y="1131840"/>
            <a:ext cx="2523329" cy="231836"/>
          </a:xfrm>
          <a:custGeom>
            <a:avLst/>
            <a:gdLst>
              <a:gd name="connsiteX0" fmla="*/ 537382 w 2523329"/>
              <a:gd name="connsiteY0" fmla="*/ 0 h 231836"/>
              <a:gd name="connsiteX1" fmla="*/ 890182 w 2523329"/>
              <a:gd name="connsiteY1" fmla="*/ 0 h 231836"/>
              <a:gd name="connsiteX2" fmla="*/ 890182 w 2523329"/>
              <a:gd name="connsiteY2" fmla="*/ 50259 h 231836"/>
              <a:gd name="connsiteX3" fmla="*/ 1637840 w 2523329"/>
              <a:gd name="connsiteY3" fmla="*/ 50259 h 231836"/>
              <a:gd name="connsiteX4" fmla="*/ 1637840 w 2523329"/>
              <a:gd name="connsiteY4" fmla="*/ 0 h 231836"/>
              <a:gd name="connsiteX5" fmla="*/ 1990640 w 2523329"/>
              <a:gd name="connsiteY5" fmla="*/ 0 h 231836"/>
              <a:gd name="connsiteX6" fmla="*/ 1990640 w 2523329"/>
              <a:gd name="connsiteY6" fmla="*/ 50259 h 231836"/>
              <a:gd name="connsiteX7" fmla="*/ 2523329 w 2523329"/>
              <a:gd name="connsiteY7" fmla="*/ 50259 h 231836"/>
              <a:gd name="connsiteX8" fmla="*/ 2523329 w 2523329"/>
              <a:gd name="connsiteY8" fmla="*/ 231836 h 231836"/>
              <a:gd name="connsiteX9" fmla="*/ 1990640 w 2523329"/>
              <a:gd name="connsiteY9" fmla="*/ 231836 h 231836"/>
              <a:gd name="connsiteX10" fmla="*/ 1637840 w 2523329"/>
              <a:gd name="connsiteY10" fmla="*/ 231836 h 231836"/>
              <a:gd name="connsiteX11" fmla="*/ 890182 w 2523329"/>
              <a:gd name="connsiteY11" fmla="*/ 231836 h 231836"/>
              <a:gd name="connsiteX12" fmla="*/ 537382 w 2523329"/>
              <a:gd name="connsiteY12" fmla="*/ 231836 h 231836"/>
              <a:gd name="connsiteX13" fmla="*/ 0 w 2523329"/>
              <a:gd name="connsiteY13" fmla="*/ 231836 h 231836"/>
              <a:gd name="connsiteX14" fmla="*/ 0 w 2523329"/>
              <a:gd name="connsiteY14" fmla="*/ 50259 h 231836"/>
              <a:gd name="connsiteX15" fmla="*/ 537382 w 2523329"/>
              <a:gd name="connsiteY15" fmla="*/ 50259 h 231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23329" h="231836">
                <a:moveTo>
                  <a:pt x="537382" y="0"/>
                </a:moveTo>
                <a:lnTo>
                  <a:pt x="890182" y="0"/>
                </a:lnTo>
                <a:lnTo>
                  <a:pt x="890182" y="50259"/>
                </a:lnTo>
                <a:lnTo>
                  <a:pt x="1637840" y="50259"/>
                </a:lnTo>
                <a:lnTo>
                  <a:pt x="1637840" y="0"/>
                </a:lnTo>
                <a:lnTo>
                  <a:pt x="1990640" y="0"/>
                </a:lnTo>
                <a:lnTo>
                  <a:pt x="1990640" y="50259"/>
                </a:lnTo>
                <a:lnTo>
                  <a:pt x="2523329" y="50259"/>
                </a:lnTo>
                <a:lnTo>
                  <a:pt x="2523329" y="231836"/>
                </a:lnTo>
                <a:lnTo>
                  <a:pt x="1990640" y="231836"/>
                </a:lnTo>
                <a:lnTo>
                  <a:pt x="1637840" y="231836"/>
                </a:lnTo>
                <a:lnTo>
                  <a:pt x="890182" y="231836"/>
                </a:lnTo>
                <a:lnTo>
                  <a:pt x="537382" y="231836"/>
                </a:lnTo>
                <a:lnTo>
                  <a:pt x="0" y="231836"/>
                </a:lnTo>
                <a:lnTo>
                  <a:pt x="0" y="50259"/>
                </a:lnTo>
                <a:lnTo>
                  <a:pt x="537382" y="50259"/>
                </a:lnTo>
                <a:close/>
              </a:path>
            </a:pathLst>
          </a:custGeom>
          <a:noFill/>
          <a:ln w="1270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2BA3BED0-7E58-4462-9771-768A2F42A5F8}"/>
              </a:ext>
            </a:extLst>
          </p:cNvPr>
          <p:cNvSpPr/>
          <p:nvPr/>
        </p:nvSpPr>
        <p:spPr>
          <a:xfrm>
            <a:off x="5236704" y="1081290"/>
            <a:ext cx="2520000" cy="288000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3" name="직선 연결선 212"/>
          <p:cNvCxnSpPr>
            <a:stCxn id="211" idx="15"/>
            <a:endCxn id="211" idx="2"/>
          </p:cNvCxnSpPr>
          <p:nvPr/>
        </p:nvCxnSpPr>
        <p:spPr>
          <a:xfrm>
            <a:off x="5777843" y="1182099"/>
            <a:ext cx="352800" cy="0"/>
          </a:xfrm>
          <a:prstGeom prst="line">
            <a:avLst/>
          </a:prstGeom>
          <a:ln w="127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직선 연결선 213"/>
          <p:cNvCxnSpPr/>
          <p:nvPr/>
        </p:nvCxnSpPr>
        <p:spPr>
          <a:xfrm>
            <a:off x="6866093" y="1181602"/>
            <a:ext cx="352800" cy="0"/>
          </a:xfrm>
          <a:prstGeom prst="line">
            <a:avLst/>
          </a:prstGeom>
          <a:ln w="127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직선 연결선 139"/>
          <p:cNvCxnSpPr/>
          <p:nvPr/>
        </p:nvCxnSpPr>
        <p:spPr>
          <a:xfrm>
            <a:off x="782193" y="1169738"/>
            <a:ext cx="7760790" cy="5305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직선 연결선 215"/>
          <p:cNvCxnSpPr/>
          <p:nvPr/>
        </p:nvCxnSpPr>
        <p:spPr>
          <a:xfrm>
            <a:off x="5247846" y="1279249"/>
            <a:ext cx="2520000" cy="13921"/>
          </a:xfrm>
          <a:prstGeom prst="line">
            <a:avLst/>
          </a:prstGeom>
          <a:ln w="127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직선 연결선 144"/>
          <p:cNvCxnSpPr>
            <a:stCxn id="202" idx="9"/>
          </p:cNvCxnSpPr>
          <p:nvPr/>
        </p:nvCxnSpPr>
        <p:spPr>
          <a:xfrm>
            <a:off x="2853429" y="1272167"/>
            <a:ext cx="5283020" cy="15317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직선 연결선 220">
            <a:extLst>
              <a:ext uri="{FF2B5EF4-FFF2-40B4-BE49-F238E27FC236}">
                <a16:creationId xmlns:a16="http://schemas.microsoft.com/office/drawing/2014/main" id="{B7B9C017-744F-4F36-B6B3-236D9C78218D}"/>
              </a:ext>
            </a:extLst>
          </p:cNvPr>
          <p:cNvCxnSpPr>
            <a:cxnSpLocks/>
          </p:cNvCxnSpPr>
          <p:nvPr/>
        </p:nvCxnSpPr>
        <p:spPr>
          <a:xfrm flipV="1">
            <a:off x="5777843" y="973692"/>
            <a:ext cx="0" cy="1439308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직선 연결선 222">
            <a:extLst>
              <a:ext uri="{FF2B5EF4-FFF2-40B4-BE49-F238E27FC236}">
                <a16:creationId xmlns:a16="http://schemas.microsoft.com/office/drawing/2014/main" id="{B7B9C017-744F-4F36-B6B3-236D9C78218D}"/>
              </a:ext>
            </a:extLst>
          </p:cNvPr>
          <p:cNvCxnSpPr>
            <a:cxnSpLocks/>
          </p:cNvCxnSpPr>
          <p:nvPr/>
        </p:nvCxnSpPr>
        <p:spPr>
          <a:xfrm flipV="1">
            <a:off x="6130643" y="973692"/>
            <a:ext cx="0" cy="1439308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직선 연결선 223">
            <a:extLst>
              <a:ext uri="{FF2B5EF4-FFF2-40B4-BE49-F238E27FC236}">
                <a16:creationId xmlns:a16="http://schemas.microsoft.com/office/drawing/2014/main" id="{B7B9C017-744F-4F36-B6B3-236D9C78218D}"/>
              </a:ext>
            </a:extLst>
          </p:cNvPr>
          <p:cNvCxnSpPr>
            <a:cxnSpLocks/>
          </p:cNvCxnSpPr>
          <p:nvPr/>
        </p:nvCxnSpPr>
        <p:spPr>
          <a:xfrm flipV="1">
            <a:off x="6866093" y="973692"/>
            <a:ext cx="0" cy="1439308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8D73581A-410C-4456-B50B-2E8130730A78}"/>
              </a:ext>
            </a:extLst>
          </p:cNvPr>
          <p:cNvSpPr txBox="1"/>
          <p:nvPr/>
        </p:nvSpPr>
        <p:spPr>
          <a:xfrm>
            <a:off x="6191274" y="1855035"/>
            <a:ext cx="659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>
                <a:solidFill>
                  <a:srgbClr val="FF0000"/>
                </a:solidFill>
              </a:rPr>
              <a:t>41 </a:t>
            </a:r>
            <a:r>
              <a:rPr lang="en-US" altLang="ko-KR" sz="1200" dirty="0">
                <a:solidFill>
                  <a:srgbClr val="FF0000"/>
                </a:solidFill>
              </a:rPr>
              <a:t>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8D73581A-410C-4456-B50B-2E8130730A78}"/>
              </a:ext>
            </a:extLst>
          </p:cNvPr>
          <p:cNvSpPr txBox="1"/>
          <p:nvPr/>
        </p:nvSpPr>
        <p:spPr>
          <a:xfrm>
            <a:off x="5217656" y="1834437"/>
            <a:ext cx="63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>
                <a:solidFill>
                  <a:srgbClr val="FF0000"/>
                </a:solidFill>
              </a:rPr>
              <a:t>30 </a:t>
            </a:r>
            <a:r>
              <a:rPr lang="en-US" altLang="ko-KR" sz="1200" dirty="0">
                <a:solidFill>
                  <a:srgbClr val="FF0000"/>
                </a:solidFill>
              </a:rPr>
              <a:t>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232" name="직선 연결선 231">
            <a:extLst>
              <a:ext uri="{FF2B5EF4-FFF2-40B4-BE49-F238E27FC236}">
                <a16:creationId xmlns:a16="http://schemas.microsoft.com/office/drawing/2014/main" id="{B7B9C017-744F-4F36-B6B3-236D9C78218D}"/>
              </a:ext>
            </a:extLst>
          </p:cNvPr>
          <p:cNvCxnSpPr>
            <a:cxnSpLocks/>
          </p:cNvCxnSpPr>
          <p:nvPr/>
        </p:nvCxnSpPr>
        <p:spPr>
          <a:xfrm flipV="1">
            <a:off x="5247846" y="973692"/>
            <a:ext cx="0" cy="1439308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직선 연결선 241"/>
          <p:cNvCxnSpPr/>
          <p:nvPr/>
        </p:nvCxnSpPr>
        <p:spPr>
          <a:xfrm>
            <a:off x="3524603" y="1060341"/>
            <a:ext cx="5018380" cy="2629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직선 화살표 연결선 249"/>
          <p:cNvCxnSpPr/>
          <p:nvPr/>
        </p:nvCxnSpPr>
        <p:spPr>
          <a:xfrm>
            <a:off x="8450983" y="845151"/>
            <a:ext cx="0" cy="2116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직선 화살표 연결선 250"/>
          <p:cNvCxnSpPr/>
          <p:nvPr/>
        </p:nvCxnSpPr>
        <p:spPr>
          <a:xfrm flipV="1">
            <a:off x="8450983" y="1175182"/>
            <a:ext cx="0" cy="2081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직선 화살표 연결선 252"/>
          <p:cNvCxnSpPr/>
          <p:nvPr/>
        </p:nvCxnSpPr>
        <p:spPr>
          <a:xfrm>
            <a:off x="8009511" y="1071217"/>
            <a:ext cx="0" cy="22195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TextBox 253">
            <a:extLst>
              <a:ext uri="{FF2B5EF4-FFF2-40B4-BE49-F238E27FC236}">
                <a16:creationId xmlns:a16="http://schemas.microsoft.com/office/drawing/2014/main" id="{8D73581A-410C-4456-B50B-2E8130730A78}"/>
              </a:ext>
            </a:extLst>
          </p:cNvPr>
          <p:cNvSpPr txBox="1"/>
          <p:nvPr/>
        </p:nvSpPr>
        <p:spPr>
          <a:xfrm>
            <a:off x="7718315" y="1270176"/>
            <a:ext cx="63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>
                <a:solidFill>
                  <a:srgbClr val="FF0000"/>
                </a:solidFill>
              </a:rPr>
              <a:t>10 </a:t>
            </a:r>
            <a:r>
              <a:rPr lang="en-US" altLang="ko-KR" sz="1200" dirty="0">
                <a:solidFill>
                  <a:srgbClr val="FF0000"/>
                </a:solidFill>
              </a:rPr>
              <a:t>mm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8D73581A-410C-4456-B50B-2E8130730A78}"/>
              </a:ext>
            </a:extLst>
          </p:cNvPr>
          <p:cNvSpPr txBox="1"/>
          <p:nvPr/>
        </p:nvSpPr>
        <p:spPr>
          <a:xfrm>
            <a:off x="8201216" y="997244"/>
            <a:ext cx="637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>
                <a:solidFill>
                  <a:srgbClr val="FF0000"/>
                </a:solidFill>
              </a:rPr>
              <a:t>5 </a:t>
            </a:r>
            <a:r>
              <a:rPr lang="en-US" altLang="ko-KR" sz="900" b="1" dirty="0">
                <a:solidFill>
                  <a:srgbClr val="FF0000"/>
                </a:solidFill>
              </a:rPr>
              <a:t>mm</a:t>
            </a:r>
            <a:endParaRPr lang="ko-KR" altLang="en-US" sz="900" b="1" dirty="0">
              <a:solidFill>
                <a:srgbClr val="FF0000"/>
              </a:solidFill>
            </a:endParaRPr>
          </a:p>
        </p:txBody>
      </p:sp>
      <p:cxnSp>
        <p:nvCxnSpPr>
          <p:cNvPr id="257" name="직선 화살표 연결선 256"/>
          <p:cNvCxnSpPr/>
          <p:nvPr/>
        </p:nvCxnSpPr>
        <p:spPr>
          <a:xfrm>
            <a:off x="5236704" y="1873250"/>
            <a:ext cx="534882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직선 화살표 연결선 257"/>
          <p:cNvCxnSpPr/>
          <p:nvPr/>
        </p:nvCxnSpPr>
        <p:spPr>
          <a:xfrm>
            <a:off x="6130643" y="1873250"/>
            <a:ext cx="720151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직선 화살표 연결선 261"/>
          <p:cNvCxnSpPr/>
          <p:nvPr/>
        </p:nvCxnSpPr>
        <p:spPr>
          <a:xfrm flipV="1">
            <a:off x="2897700" y="2739311"/>
            <a:ext cx="360000" cy="82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직선 연결선 269">
            <a:extLst>
              <a:ext uri="{FF2B5EF4-FFF2-40B4-BE49-F238E27FC236}">
                <a16:creationId xmlns:a16="http://schemas.microsoft.com/office/drawing/2014/main" id="{B7B9C017-744F-4F36-B6B3-236D9C78218D}"/>
              </a:ext>
            </a:extLst>
          </p:cNvPr>
          <p:cNvCxnSpPr>
            <a:cxnSpLocks/>
          </p:cNvCxnSpPr>
          <p:nvPr/>
        </p:nvCxnSpPr>
        <p:spPr>
          <a:xfrm flipV="1">
            <a:off x="3077700" y="973692"/>
            <a:ext cx="0" cy="4875921"/>
          </a:xfrm>
          <a:prstGeom prst="line">
            <a:avLst/>
          </a:prstGeom>
          <a:ln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직선 화살표 연결선 284"/>
          <p:cNvCxnSpPr/>
          <p:nvPr/>
        </p:nvCxnSpPr>
        <p:spPr>
          <a:xfrm>
            <a:off x="877863" y="884584"/>
            <a:ext cx="0" cy="2116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직선 화살표 연결선 285"/>
          <p:cNvCxnSpPr/>
          <p:nvPr/>
        </p:nvCxnSpPr>
        <p:spPr>
          <a:xfrm flipV="1">
            <a:off x="879426" y="1166109"/>
            <a:ext cx="0" cy="2081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직선 연결선 286">
            <a:extLst>
              <a:ext uri="{FF2B5EF4-FFF2-40B4-BE49-F238E27FC236}">
                <a16:creationId xmlns:a16="http://schemas.microsoft.com/office/drawing/2014/main" id="{B7B9C017-744F-4F36-B6B3-236D9C78218D}"/>
              </a:ext>
            </a:extLst>
          </p:cNvPr>
          <p:cNvCxnSpPr>
            <a:cxnSpLocks/>
          </p:cNvCxnSpPr>
          <p:nvPr/>
        </p:nvCxnSpPr>
        <p:spPr>
          <a:xfrm flipV="1">
            <a:off x="1368183" y="973692"/>
            <a:ext cx="0" cy="4875921"/>
          </a:xfrm>
          <a:prstGeom prst="line">
            <a:avLst/>
          </a:prstGeom>
          <a:ln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594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11819</TotalTime>
  <Words>49</Words>
  <Application>Microsoft Office PowerPoint</Application>
  <PresentationFormat>화면 슬라이드 쇼(4:3)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신동원</dc:creator>
  <cp:lastModifiedBy>신동원</cp:lastModifiedBy>
  <cp:revision>559</cp:revision>
  <dcterms:created xsi:type="dcterms:W3CDTF">2020-02-19T04:07:14Z</dcterms:created>
  <dcterms:modified xsi:type="dcterms:W3CDTF">2020-08-20T07:48:46Z</dcterms:modified>
</cp:coreProperties>
</file>